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75" r:id="rId3"/>
    <p:sldId id="300" r:id="rId4"/>
    <p:sldId id="301" r:id="rId5"/>
    <p:sldId id="336" r:id="rId6"/>
    <p:sldId id="337" r:id="rId7"/>
    <p:sldId id="338" r:id="rId8"/>
    <p:sldId id="340" r:id="rId9"/>
    <p:sldId id="332" r:id="rId10"/>
    <p:sldId id="339" r:id="rId11"/>
    <p:sldId id="335" r:id="rId1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CA6D3-E69A-4FA0-9A69-6C1416DE9E10}" v="26" dt="2026-02-25T02:23:42.631"/>
    <p1510:client id="{BA0AB80A-A528-439F-9973-05BE5175A87C}" v="6" dt="2026-02-24T22:11:22.470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94" autoAdjust="0"/>
  </p:normalViewPr>
  <p:slideViewPr>
    <p:cSldViewPr snapToGrid="0">
      <p:cViewPr>
        <p:scale>
          <a:sx n="56" d="100"/>
          <a:sy n="56" d="100"/>
        </p:scale>
        <p:origin x="1000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e He" userId="0831dc06-8bf8-4072-9ebc-b4264da77fef" providerId="ADAL" clId="{49EB802B-F404-4967-B621-0933581BEC03}"/>
    <pc:docChg chg="custSel addSld delSld modSld sldOrd">
      <pc:chgData name="Jie He" userId="0831dc06-8bf8-4072-9ebc-b4264da77fef" providerId="ADAL" clId="{49EB802B-F404-4967-B621-0933581BEC03}" dt="2026-02-25T14:06:47.503" v="1126" actId="1076"/>
      <pc:docMkLst>
        <pc:docMk/>
      </pc:docMkLst>
      <pc:sldChg chg="modSp mod">
        <pc:chgData name="Jie He" userId="0831dc06-8bf8-4072-9ebc-b4264da77fef" providerId="ADAL" clId="{49EB802B-F404-4967-B621-0933581BEC03}" dt="2026-02-25T01:48:11.640" v="153" actId="113"/>
        <pc:sldMkLst>
          <pc:docMk/>
          <pc:sldMk cId="1627619141" sldId="275"/>
        </pc:sldMkLst>
        <pc:spChg chg="mod">
          <ac:chgData name="Jie He" userId="0831dc06-8bf8-4072-9ebc-b4264da77fef" providerId="ADAL" clId="{49EB802B-F404-4967-B621-0933581BEC03}" dt="2026-02-25T01:48:11.640" v="153" actId="113"/>
          <ac:spMkLst>
            <pc:docMk/>
            <pc:sldMk cId="1627619141" sldId="275"/>
            <ac:spMk id="3" creationId="{00000000-0000-0000-0000-000000000000}"/>
          </ac:spMkLst>
        </pc:spChg>
      </pc:sldChg>
      <pc:sldChg chg="add ord">
        <pc:chgData name="Jie He" userId="0831dc06-8bf8-4072-9ebc-b4264da77fef" providerId="ADAL" clId="{49EB802B-F404-4967-B621-0933581BEC03}" dt="2026-02-25T02:03:12.148" v="605"/>
        <pc:sldMkLst>
          <pc:docMk/>
          <pc:sldMk cId="0" sldId="300"/>
        </pc:sldMkLst>
      </pc:sldChg>
      <pc:sldChg chg="add ord">
        <pc:chgData name="Jie He" userId="0831dc06-8bf8-4072-9ebc-b4264da77fef" providerId="ADAL" clId="{49EB802B-F404-4967-B621-0933581BEC03}" dt="2026-02-25T02:03:12.148" v="605"/>
        <pc:sldMkLst>
          <pc:docMk/>
          <pc:sldMk cId="0" sldId="301"/>
        </pc:sldMkLst>
      </pc:sldChg>
      <pc:sldChg chg="modSp mod">
        <pc:chgData name="Jie He" userId="0831dc06-8bf8-4072-9ebc-b4264da77fef" providerId="ADAL" clId="{49EB802B-F404-4967-B621-0933581BEC03}" dt="2026-02-25T02:32:09.970" v="1117" actId="20577"/>
        <pc:sldMkLst>
          <pc:docMk/>
          <pc:sldMk cId="2801592052" sldId="332"/>
        </pc:sldMkLst>
        <pc:spChg chg="mod">
          <ac:chgData name="Jie He" userId="0831dc06-8bf8-4072-9ebc-b4264da77fef" providerId="ADAL" clId="{49EB802B-F404-4967-B621-0933581BEC03}" dt="2026-02-25T02:31:00.421" v="946" actId="1076"/>
          <ac:spMkLst>
            <pc:docMk/>
            <pc:sldMk cId="2801592052" sldId="332"/>
            <ac:spMk id="2" creationId="{D7FF4612-9175-202F-C8BE-FC7F54D45832}"/>
          </ac:spMkLst>
        </pc:spChg>
        <pc:spChg chg="mod">
          <ac:chgData name="Jie He" userId="0831dc06-8bf8-4072-9ebc-b4264da77fef" providerId="ADAL" clId="{49EB802B-F404-4967-B621-0933581BEC03}" dt="2026-02-25T02:32:09.970" v="1117" actId="20577"/>
          <ac:spMkLst>
            <pc:docMk/>
            <pc:sldMk cId="2801592052" sldId="332"/>
            <ac:spMk id="3" creationId="{DD9FABE2-8414-75A4-B5D6-3F11DC48A58E}"/>
          </ac:spMkLst>
        </pc:spChg>
      </pc:sldChg>
      <pc:sldChg chg="modSp del mod">
        <pc:chgData name="Jie He" userId="0831dc06-8bf8-4072-9ebc-b4264da77fef" providerId="ADAL" clId="{49EB802B-F404-4967-B621-0933581BEC03}" dt="2026-02-25T02:21:21.701" v="671" actId="47"/>
        <pc:sldMkLst>
          <pc:docMk/>
          <pc:sldMk cId="1074309902" sldId="333"/>
        </pc:sldMkLst>
        <pc:spChg chg="mod">
          <ac:chgData name="Jie He" userId="0831dc06-8bf8-4072-9ebc-b4264da77fef" providerId="ADAL" clId="{49EB802B-F404-4967-B621-0933581BEC03}" dt="2026-02-25T01:52:27.737" v="190" actId="20577"/>
          <ac:spMkLst>
            <pc:docMk/>
            <pc:sldMk cId="1074309902" sldId="333"/>
            <ac:spMk id="3" creationId="{E0D7C079-8AD9-2971-BB84-B636B3F12839}"/>
          </ac:spMkLst>
        </pc:spChg>
      </pc:sldChg>
      <pc:sldChg chg="del">
        <pc:chgData name="Jie He" userId="0831dc06-8bf8-4072-9ebc-b4264da77fef" providerId="ADAL" clId="{49EB802B-F404-4967-B621-0933581BEC03}" dt="2026-02-25T02:21:23.923" v="672" actId="47"/>
        <pc:sldMkLst>
          <pc:docMk/>
          <pc:sldMk cId="3332813114" sldId="334"/>
        </pc:sldMkLst>
      </pc:sldChg>
      <pc:sldChg chg="addSp modSp mod">
        <pc:chgData name="Jie He" userId="0831dc06-8bf8-4072-9ebc-b4264da77fef" providerId="ADAL" clId="{49EB802B-F404-4967-B621-0933581BEC03}" dt="2026-02-25T02:09:59.977" v="628" actId="20577"/>
        <pc:sldMkLst>
          <pc:docMk/>
          <pc:sldMk cId="303598181" sldId="336"/>
        </pc:sldMkLst>
        <pc:spChg chg="mod">
          <ac:chgData name="Jie He" userId="0831dc06-8bf8-4072-9ebc-b4264da77fef" providerId="ADAL" clId="{49EB802B-F404-4967-B621-0933581BEC03}" dt="2026-02-25T02:09:59.977" v="628" actId="20577"/>
          <ac:spMkLst>
            <pc:docMk/>
            <pc:sldMk cId="303598181" sldId="336"/>
            <ac:spMk id="3" creationId="{5F1199C5-D86E-61E2-C3B9-BBA329D979BB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8" creationId="{79DDFF7B-3A61-B82C-89BB-801B615CF9A3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9" creationId="{411A8397-3C84-F255-B0DE-B238B99F9812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12" creationId="{656BB253-CCCE-FC20-375B-F2B3C85D669E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16" creationId="{53CBCCBE-3263-D160-F92E-CDD7C12CD9CB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17" creationId="{FCB9FCD3-BFFB-D98A-8B52-29DF8199F1D1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18" creationId="{7386FB10-EFBA-1D61-A44F-98FD29A1B696}"/>
          </ac:spMkLst>
        </pc:spChg>
        <pc:spChg chg="mod">
          <ac:chgData name="Jie He" userId="0831dc06-8bf8-4072-9ebc-b4264da77fef" providerId="ADAL" clId="{49EB802B-F404-4967-B621-0933581BEC03}" dt="2026-02-24T22:17:30.234" v="1" actId="1076"/>
          <ac:spMkLst>
            <pc:docMk/>
            <pc:sldMk cId="303598181" sldId="336"/>
            <ac:spMk id="19" creationId="{923CBE9A-F9EC-3F0F-F9CC-0C261B324C9A}"/>
          </ac:spMkLst>
        </pc:spChg>
        <pc:spChg chg="mod">
          <ac:chgData name="Jie He" userId="0831dc06-8bf8-4072-9ebc-b4264da77fef" providerId="ADAL" clId="{49EB802B-F404-4967-B621-0933581BEC03}" dt="2026-02-24T22:17:34.039" v="2" actId="14100"/>
          <ac:spMkLst>
            <pc:docMk/>
            <pc:sldMk cId="303598181" sldId="336"/>
            <ac:spMk id="21" creationId="{4343C737-AC42-6AD4-AA5A-8C49C1A1205B}"/>
          </ac:spMkLst>
        </pc:spChg>
        <pc:spChg chg="mod">
          <ac:chgData name="Jie He" userId="0831dc06-8bf8-4072-9ebc-b4264da77fef" providerId="ADAL" clId="{49EB802B-F404-4967-B621-0933581BEC03}" dt="2026-02-24T22:17:36.232" v="3" actId="1076"/>
          <ac:spMkLst>
            <pc:docMk/>
            <pc:sldMk cId="303598181" sldId="336"/>
            <ac:spMk id="22" creationId="{81097830-897B-D650-4890-351848BBC639}"/>
          </ac:spMkLst>
        </pc:spChg>
        <pc:grpChg chg="add mod">
          <ac:chgData name="Jie He" userId="0831dc06-8bf8-4072-9ebc-b4264da77fef" providerId="ADAL" clId="{49EB802B-F404-4967-B621-0933581BEC03}" dt="2026-02-24T22:17:30.234" v="1" actId="1076"/>
          <ac:grpSpMkLst>
            <pc:docMk/>
            <pc:sldMk cId="303598181" sldId="336"/>
            <ac:grpSpMk id="7" creationId="{62FB6492-F5FD-712A-69C5-69CEE546A985}"/>
          </ac:grpSpMkLst>
        </pc:grpChg>
      </pc:sldChg>
      <pc:sldChg chg="addSp delSp modSp new mod">
        <pc:chgData name="Jie He" userId="0831dc06-8bf8-4072-9ebc-b4264da77fef" providerId="ADAL" clId="{49EB802B-F404-4967-B621-0933581BEC03}" dt="2026-02-25T02:00:18.416" v="602" actId="208"/>
        <pc:sldMkLst>
          <pc:docMk/>
          <pc:sldMk cId="223868163" sldId="337"/>
        </pc:sldMkLst>
        <pc:spChg chg="mod">
          <ac:chgData name="Jie He" userId="0831dc06-8bf8-4072-9ebc-b4264da77fef" providerId="ADAL" clId="{49EB802B-F404-4967-B621-0933581BEC03}" dt="2026-02-25T01:57:55.985" v="537" actId="20577"/>
          <ac:spMkLst>
            <pc:docMk/>
            <pc:sldMk cId="223868163" sldId="337"/>
            <ac:spMk id="2" creationId="{8B42A46A-A4C0-C4CE-09C9-AFE4BBA30C20}"/>
          </ac:spMkLst>
        </pc:spChg>
        <pc:spChg chg="del mod">
          <ac:chgData name="Jie He" userId="0831dc06-8bf8-4072-9ebc-b4264da77fef" providerId="ADAL" clId="{49EB802B-F404-4967-B621-0933581BEC03}" dt="2026-02-25T01:52:52.235" v="193" actId="478"/>
          <ac:spMkLst>
            <pc:docMk/>
            <pc:sldMk cId="223868163" sldId="337"/>
            <ac:spMk id="3" creationId="{B957DA56-1502-063F-FE1F-A37F5E197C08}"/>
          </ac:spMkLst>
        </pc:spChg>
        <pc:spChg chg="add del mod">
          <ac:chgData name="Jie He" userId="0831dc06-8bf8-4072-9ebc-b4264da77fef" providerId="ADAL" clId="{49EB802B-F404-4967-B621-0933581BEC03}" dt="2026-02-25T01:51:41.313" v="168"/>
          <ac:spMkLst>
            <pc:docMk/>
            <pc:sldMk cId="223868163" sldId="337"/>
            <ac:spMk id="7" creationId="{B28C66D7-0686-790B-EE37-D0A9CAABBFA6}"/>
          </ac:spMkLst>
        </pc:spChg>
        <pc:spChg chg="add del mod">
          <ac:chgData name="Jie He" userId="0831dc06-8bf8-4072-9ebc-b4264da77fef" providerId="ADAL" clId="{49EB802B-F404-4967-B621-0933581BEC03}" dt="2026-02-25T01:52:52.237" v="195"/>
          <ac:spMkLst>
            <pc:docMk/>
            <pc:sldMk cId="223868163" sldId="337"/>
            <ac:spMk id="8" creationId="{4E44F141-3A49-04F7-2EE7-6B874E38A7E1}"/>
          </ac:spMkLst>
        </pc:spChg>
        <pc:spChg chg="add del mod">
          <ac:chgData name="Jie He" userId="0831dc06-8bf8-4072-9ebc-b4264da77fef" providerId="ADAL" clId="{49EB802B-F404-4967-B621-0933581BEC03}" dt="2026-02-25T01:52:55.210" v="196" actId="478"/>
          <ac:spMkLst>
            <pc:docMk/>
            <pc:sldMk cId="223868163" sldId="337"/>
            <ac:spMk id="10" creationId="{D28F1756-3C1D-3418-3F83-53B48877743D}"/>
          </ac:spMkLst>
        </pc:spChg>
        <pc:spChg chg="add mod">
          <ac:chgData name="Jie He" userId="0831dc06-8bf8-4072-9ebc-b4264da77fef" providerId="ADAL" clId="{49EB802B-F404-4967-B621-0933581BEC03}" dt="2026-02-25T01:56:14.551" v="394" actId="20577"/>
          <ac:spMkLst>
            <pc:docMk/>
            <pc:sldMk cId="223868163" sldId="337"/>
            <ac:spMk id="11" creationId="{3FDFC2BA-C5E5-56D0-4A7D-D98F6463AFBF}"/>
          </ac:spMkLst>
        </pc:spChg>
        <pc:spChg chg="add mod">
          <ac:chgData name="Jie He" userId="0831dc06-8bf8-4072-9ebc-b4264da77fef" providerId="ADAL" clId="{49EB802B-F404-4967-B621-0933581BEC03}" dt="2026-02-25T01:56:28.504" v="397" actId="1076"/>
          <ac:spMkLst>
            <pc:docMk/>
            <pc:sldMk cId="223868163" sldId="337"/>
            <ac:spMk id="12" creationId="{C5AB74BA-A0BE-43F0-A749-005295588FCF}"/>
          </ac:spMkLst>
        </pc:spChg>
        <pc:spChg chg="add mod">
          <ac:chgData name="Jie He" userId="0831dc06-8bf8-4072-9ebc-b4264da77fef" providerId="ADAL" clId="{49EB802B-F404-4967-B621-0933581BEC03}" dt="2026-02-25T01:56:18.298" v="395" actId="1076"/>
          <ac:spMkLst>
            <pc:docMk/>
            <pc:sldMk cId="223868163" sldId="337"/>
            <ac:spMk id="13" creationId="{52BEADB2-BF23-34B1-5EFE-D4F139A9DB3F}"/>
          </ac:spMkLst>
        </pc:spChg>
        <pc:spChg chg="add mod">
          <ac:chgData name="Jie He" userId="0831dc06-8bf8-4072-9ebc-b4264da77fef" providerId="ADAL" clId="{49EB802B-F404-4967-B621-0933581BEC03}" dt="2026-02-25T01:57:28.612" v="513" actId="122"/>
          <ac:spMkLst>
            <pc:docMk/>
            <pc:sldMk cId="223868163" sldId="337"/>
            <ac:spMk id="14" creationId="{CBF0275C-B7EF-ABF5-8DB2-062EF78DB4BE}"/>
          </ac:spMkLst>
        </pc:spChg>
        <pc:spChg chg="add mod">
          <ac:chgData name="Jie He" userId="0831dc06-8bf8-4072-9ebc-b4264da77fef" providerId="ADAL" clId="{49EB802B-F404-4967-B621-0933581BEC03}" dt="2026-02-25T01:56:41.761" v="399" actId="1076"/>
          <ac:spMkLst>
            <pc:docMk/>
            <pc:sldMk cId="223868163" sldId="337"/>
            <ac:spMk id="15" creationId="{6108FA22-4162-0BD6-D4E1-1D36B07E8E99}"/>
          </ac:spMkLst>
        </pc:spChg>
        <pc:spChg chg="add mod">
          <ac:chgData name="Jie He" userId="0831dc06-8bf8-4072-9ebc-b4264da77fef" providerId="ADAL" clId="{49EB802B-F404-4967-B621-0933581BEC03}" dt="2026-02-25T01:57:13.443" v="512" actId="20577"/>
          <ac:spMkLst>
            <pc:docMk/>
            <pc:sldMk cId="223868163" sldId="337"/>
            <ac:spMk id="16" creationId="{4630158F-49B7-3371-D729-B7661208CD48}"/>
          </ac:spMkLst>
        </pc:spChg>
        <pc:spChg chg="add mod">
          <ac:chgData name="Jie He" userId="0831dc06-8bf8-4072-9ebc-b4264da77fef" providerId="ADAL" clId="{49EB802B-F404-4967-B621-0933581BEC03}" dt="2026-02-25T01:59:28.075" v="595" actId="20577"/>
          <ac:spMkLst>
            <pc:docMk/>
            <pc:sldMk cId="223868163" sldId="337"/>
            <ac:spMk id="21" creationId="{7D522993-68C2-9684-FF56-B42EF7578136}"/>
          </ac:spMkLst>
        </pc:spChg>
        <pc:spChg chg="add del mod">
          <ac:chgData name="Jie He" userId="0831dc06-8bf8-4072-9ebc-b4264da77fef" providerId="ADAL" clId="{49EB802B-F404-4967-B621-0933581BEC03}" dt="2026-02-25T01:59:49.984" v="598"/>
          <ac:spMkLst>
            <pc:docMk/>
            <pc:sldMk cId="223868163" sldId="337"/>
            <ac:spMk id="22" creationId="{D03E626E-7B98-8825-8015-E2878D5D0D2A}"/>
          </ac:spMkLst>
        </pc:spChg>
        <pc:spChg chg="add mod">
          <ac:chgData name="Jie He" userId="0831dc06-8bf8-4072-9ebc-b4264da77fef" providerId="ADAL" clId="{49EB802B-F404-4967-B621-0933581BEC03}" dt="2026-02-25T02:00:09.728" v="600" actId="208"/>
          <ac:spMkLst>
            <pc:docMk/>
            <pc:sldMk cId="223868163" sldId="337"/>
            <ac:spMk id="23" creationId="{56CD8A7C-C682-21F2-4121-1329BB60A622}"/>
          </ac:spMkLst>
        </pc:spChg>
        <pc:spChg chg="add mod">
          <ac:chgData name="Jie He" userId="0831dc06-8bf8-4072-9ebc-b4264da77fef" providerId="ADAL" clId="{49EB802B-F404-4967-B621-0933581BEC03}" dt="2026-02-25T02:00:18.416" v="602" actId="208"/>
          <ac:spMkLst>
            <pc:docMk/>
            <pc:sldMk cId="223868163" sldId="337"/>
            <ac:spMk id="24" creationId="{C1ABBF7B-125E-DF45-A5E0-1BB9F4D129CE}"/>
          </ac:spMkLst>
        </pc:spChg>
        <pc:cxnChg chg="add">
          <ac:chgData name="Jie He" userId="0831dc06-8bf8-4072-9ebc-b4264da77fef" providerId="ADAL" clId="{49EB802B-F404-4967-B621-0933581BEC03}" dt="2026-02-25T01:57:39.759" v="514" actId="11529"/>
          <ac:cxnSpMkLst>
            <pc:docMk/>
            <pc:sldMk cId="223868163" sldId="337"/>
            <ac:cxnSpMk id="18" creationId="{B77E499F-0E7F-E052-9776-5DD57B313FB4}"/>
          </ac:cxnSpMkLst>
        </pc:cxnChg>
        <pc:cxnChg chg="add">
          <ac:chgData name="Jie He" userId="0831dc06-8bf8-4072-9ebc-b4264da77fef" providerId="ADAL" clId="{49EB802B-F404-4967-B621-0933581BEC03}" dt="2026-02-25T01:57:50.925" v="515" actId="11529"/>
          <ac:cxnSpMkLst>
            <pc:docMk/>
            <pc:sldMk cId="223868163" sldId="337"/>
            <ac:cxnSpMk id="20" creationId="{8642438D-D1CD-8332-69AC-3897E4478E7E}"/>
          </ac:cxnSpMkLst>
        </pc:cxnChg>
      </pc:sldChg>
      <pc:sldChg chg="new del">
        <pc:chgData name="Jie He" userId="0831dc06-8bf8-4072-9ebc-b4264da77fef" providerId="ADAL" clId="{49EB802B-F404-4967-B621-0933581BEC03}" dt="2026-02-25T01:48:37.535" v="154" actId="47"/>
        <pc:sldMkLst>
          <pc:docMk/>
          <pc:sldMk cId="2914968465" sldId="337"/>
        </pc:sldMkLst>
      </pc:sldChg>
      <pc:sldChg chg="addSp modSp new del mod">
        <pc:chgData name="Jie He" userId="0831dc06-8bf8-4072-9ebc-b4264da77fef" providerId="ADAL" clId="{49EB802B-F404-4967-B621-0933581BEC03}" dt="2026-02-25T01:47:58.810" v="152" actId="47"/>
        <pc:sldMkLst>
          <pc:docMk/>
          <pc:sldMk cId="66121877" sldId="338"/>
        </pc:sldMkLst>
        <pc:spChg chg="mod">
          <ac:chgData name="Jie He" userId="0831dc06-8bf8-4072-9ebc-b4264da77fef" providerId="ADAL" clId="{49EB802B-F404-4967-B621-0933581BEC03}" dt="2026-02-25T01:43:59.613" v="110" actId="20577"/>
          <ac:spMkLst>
            <pc:docMk/>
            <pc:sldMk cId="66121877" sldId="338"/>
            <ac:spMk id="2" creationId="{65339931-128F-FB57-67AF-C7EFADA164DD}"/>
          </ac:spMkLst>
        </pc:spChg>
        <pc:spChg chg="mod">
          <ac:chgData name="Jie He" userId="0831dc06-8bf8-4072-9ebc-b4264da77fef" providerId="ADAL" clId="{49EB802B-F404-4967-B621-0933581BEC03}" dt="2026-02-25T01:47:54.758" v="151" actId="20577"/>
          <ac:spMkLst>
            <pc:docMk/>
            <pc:sldMk cId="66121877" sldId="338"/>
            <ac:spMk id="3" creationId="{0D2AF16C-8D9A-D2A8-E8A4-840A8208BAA8}"/>
          </ac:spMkLst>
        </pc:spChg>
        <pc:spChg chg="add mod">
          <ac:chgData name="Jie He" userId="0831dc06-8bf8-4072-9ebc-b4264da77fef" providerId="ADAL" clId="{49EB802B-F404-4967-B621-0933581BEC03}" dt="2026-02-25T01:47:06.210" v="145"/>
          <ac:spMkLst>
            <pc:docMk/>
            <pc:sldMk cId="66121877" sldId="338"/>
            <ac:spMk id="7" creationId="{67DEED57-92FA-43AA-ED37-96108F58872C}"/>
          </ac:spMkLst>
        </pc:spChg>
        <pc:spChg chg="add mod">
          <ac:chgData name="Jie He" userId="0831dc06-8bf8-4072-9ebc-b4264da77fef" providerId="ADAL" clId="{49EB802B-F404-4967-B621-0933581BEC03}" dt="2026-02-25T01:47:06.210" v="145"/>
          <ac:spMkLst>
            <pc:docMk/>
            <pc:sldMk cId="66121877" sldId="338"/>
            <ac:spMk id="8" creationId="{7C873EB3-72D3-5B1C-B683-6B8C18130AF9}"/>
          </ac:spMkLst>
        </pc:spChg>
        <pc:spChg chg="add mod">
          <ac:chgData name="Jie He" userId="0831dc06-8bf8-4072-9ebc-b4264da77fef" providerId="ADAL" clId="{49EB802B-F404-4967-B621-0933581BEC03}" dt="2026-02-25T01:47:06.210" v="145"/>
          <ac:spMkLst>
            <pc:docMk/>
            <pc:sldMk cId="66121877" sldId="338"/>
            <ac:spMk id="9" creationId="{F8AC48A6-9C13-85B4-721C-FBAB3C6A7543}"/>
          </ac:spMkLst>
        </pc:spChg>
      </pc:sldChg>
      <pc:sldChg chg="addSp delSp modSp new mod">
        <pc:chgData name="Jie He" userId="0831dc06-8bf8-4072-9ebc-b4264da77fef" providerId="ADAL" clId="{49EB802B-F404-4967-B621-0933581BEC03}" dt="2026-02-25T02:21:13.335" v="670" actId="1076"/>
        <pc:sldMkLst>
          <pc:docMk/>
          <pc:sldMk cId="4051102259" sldId="338"/>
        </pc:sldMkLst>
        <pc:spChg chg="del">
          <ac:chgData name="Jie He" userId="0831dc06-8bf8-4072-9ebc-b4264da77fef" providerId="ADAL" clId="{49EB802B-F404-4967-B621-0933581BEC03}" dt="2026-02-25T02:20:47.456" v="634" actId="26606"/>
          <ac:spMkLst>
            <pc:docMk/>
            <pc:sldMk cId="4051102259" sldId="338"/>
            <ac:spMk id="2" creationId="{E7393138-608A-2CA6-07D6-DBBDD3A5986B}"/>
          </ac:spMkLst>
        </pc:spChg>
        <pc:spChg chg="del">
          <ac:chgData name="Jie He" userId="0831dc06-8bf8-4072-9ebc-b4264da77fef" providerId="ADAL" clId="{49EB802B-F404-4967-B621-0933581BEC03}" dt="2026-02-25T02:20:47.456" v="634" actId="26606"/>
          <ac:spMkLst>
            <pc:docMk/>
            <pc:sldMk cId="4051102259" sldId="338"/>
            <ac:spMk id="3" creationId="{21A1B927-20CA-82B8-CEBB-B79EBD67AAA7}"/>
          </ac:spMkLst>
        </pc:spChg>
        <pc:spChg chg="mod">
          <ac:chgData name="Jie He" userId="0831dc06-8bf8-4072-9ebc-b4264da77fef" providerId="ADAL" clId="{49EB802B-F404-4967-B621-0933581BEC03}" dt="2026-02-25T02:20:47.456" v="634" actId="26606"/>
          <ac:spMkLst>
            <pc:docMk/>
            <pc:sldMk cId="4051102259" sldId="338"/>
            <ac:spMk id="4" creationId="{D5FCAC52-E7A1-9D8C-5F2C-2514B860DFF5}"/>
          </ac:spMkLst>
        </pc:spChg>
        <pc:spChg chg="mod">
          <ac:chgData name="Jie He" userId="0831dc06-8bf8-4072-9ebc-b4264da77fef" providerId="ADAL" clId="{49EB802B-F404-4967-B621-0933581BEC03}" dt="2026-02-25T02:20:47.456" v="634" actId="26606"/>
          <ac:spMkLst>
            <pc:docMk/>
            <pc:sldMk cId="4051102259" sldId="338"/>
            <ac:spMk id="5" creationId="{722F6867-0A4F-34DB-3F9A-2DAAB77964F4}"/>
          </ac:spMkLst>
        </pc:spChg>
        <pc:spChg chg="mod">
          <ac:chgData name="Jie He" userId="0831dc06-8bf8-4072-9ebc-b4264da77fef" providerId="ADAL" clId="{49EB802B-F404-4967-B621-0933581BEC03}" dt="2026-02-25T02:20:47.456" v="634" actId="26606"/>
          <ac:spMkLst>
            <pc:docMk/>
            <pc:sldMk cId="4051102259" sldId="338"/>
            <ac:spMk id="6" creationId="{1534685C-0EEE-192F-FE0B-CE7BECA58F59}"/>
          </ac:spMkLst>
        </pc:spChg>
        <pc:spChg chg="add mod">
          <ac:chgData name="Jie He" userId="0831dc06-8bf8-4072-9ebc-b4264da77fef" providerId="ADAL" clId="{49EB802B-F404-4967-B621-0933581BEC03}" dt="2026-02-25T02:21:13.335" v="670" actId="1076"/>
          <ac:spMkLst>
            <pc:docMk/>
            <pc:sldMk cId="4051102259" sldId="338"/>
            <ac:spMk id="13" creationId="{29B1C29B-9309-4306-F99B-6C7997BDC4C2}"/>
          </ac:spMkLst>
        </pc:spChg>
        <pc:picChg chg="add del mod ord">
          <ac:chgData name="Jie He" userId="0831dc06-8bf8-4072-9ebc-b4264da77fef" providerId="ADAL" clId="{49EB802B-F404-4967-B621-0933581BEC03}" dt="2026-02-25T02:21:04.912" v="664" actId="478"/>
          <ac:picMkLst>
            <pc:docMk/>
            <pc:sldMk cId="4051102259" sldId="338"/>
            <ac:picMk id="8" creationId="{1F5CE36A-E5C7-5F31-B608-65C74A76C5C3}"/>
          </ac:picMkLst>
        </pc:picChg>
        <pc:picChg chg="add mod">
          <ac:chgData name="Jie He" userId="0831dc06-8bf8-4072-9ebc-b4264da77fef" providerId="ADAL" clId="{49EB802B-F404-4967-B621-0933581BEC03}" dt="2026-02-25T02:21:09.842" v="669" actId="14100"/>
          <ac:picMkLst>
            <pc:docMk/>
            <pc:sldMk cId="4051102259" sldId="338"/>
            <ac:picMk id="10" creationId="{E99CB3CC-4A4E-5569-E985-F8CE616863C7}"/>
          </ac:picMkLst>
        </pc:picChg>
      </pc:sldChg>
      <pc:sldChg chg="addSp modSp new mod">
        <pc:chgData name="Jie He" userId="0831dc06-8bf8-4072-9ebc-b4264da77fef" providerId="ADAL" clId="{49EB802B-F404-4967-B621-0933581BEC03}" dt="2026-02-25T02:23:58.553" v="894" actId="14100"/>
        <pc:sldMkLst>
          <pc:docMk/>
          <pc:sldMk cId="3875573248" sldId="339"/>
        </pc:sldMkLst>
        <pc:spChg chg="mod">
          <ac:chgData name="Jie He" userId="0831dc06-8bf8-4072-9ebc-b4264da77fef" providerId="ADAL" clId="{49EB802B-F404-4967-B621-0933581BEC03}" dt="2026-02-25T02:23:40.621" v="887" actId="20577"/>
          <ac:spMkLst>
            <pc:docMk/>
            <pc:sldMk cId="3875573248" sldId="339"/>
            <ac:spMk id="2" creationId="{F05F66A7-AC26-2FF4-3910-D91F585F62C5}"/>
          </ac:spMkLst>
        </pc:spChg>
        <pc:picChg chg="add mod">
          <ac:chgData name="Jie He" userId="0831dc06-8bf8-4072-9ebc-b4264da77fef" providerId="ADAL" clId="{49EB802B-F404-4967-B621-0933581BEC03}" dt="2026-02-25T02:23:58.553" v="894" actId="14100"/>
          <ac:picMkLst>
            <pc:docMk/>
            <pc:sldMk cId="3875573248" sldId="339"/>
            <ac:picMk id="7" creationId="{B26B1818-231F-54D6-4A8E-85AB76707CF1}"/>
          </ac:picMkLst>
        </pc:picChg>
      </pc:sldChg>
      <pc:sldChg chg="addSp delSp modSp new mod">
        <pc:chgData name="Jie He" userId="0831dc06-8bf8-4072-9ebc-b4264da77fef" providerId="ADAL" clId="{49EB802B-F404-4967-B621-0933581BEC03}" dt="2026-02-25T14:06:47.503" v="1126" actId="1076"/>
        <pc:sldMkLst>
          <pc:docMk/>
          <pc:sldMk cId="3586207532" sldId="340"/>
        </pc:sldMkLst>
        <pc:spChg chg="mod ord">
          <ac:chgData name="Jie He" userId="0831dc06-8bf8-4072-9ebc-b4264da77fef" providerId="ADAL" clId="{49EB802B-F404-4967-B621-0933581BEC03}" dt="2026-02-25T14:06:40.056" v="1124" actId="1076"/>
          <ac:spMkLst>
            <pc:docMk/>
            <pc:sldMk cId="3586207532" sldId="340"/>
            <ac:spMk id="2" creationId="{96E0252B-8D89-FE18-0EE1-2BFED37C704B}"/>
          </ac:spMkLst>
        </pc:spChg>
        <pc:spChg chg="del">
          <ac:chgData name="Jie He" userId="0831dc06-8bf8-4072-9ebc-b4264da77fef" providerId="ADAL" clId="{49EB802B-F404-4967-B621-0933581BEC03}" dt="2026-02-25T02:29:34.195" v="944" actId="478"/>
          <ac:spMkLst>
            <pc:docMk/>
            <pc:sldMk cId="3586207532" sldId="340"/>
            <ac:spMk id="3" creationId="{3A1B09B0-1A8D-8D21-E7D6-B24620F8154F}"/>
          </ac:spMkLst>
        </pc:spChg>
        <pc:picChg chg="add mod">
          <ac:chgData name="Jie He" userId="0831dc06-8bf8-4072-9ebc-b4264da77fef" providerId="ADAL" clId="{49EB802B-F404-4967-B621-0933581BEC03}" dt="2026-02-25T14:06:47.503" v="1126" actId="1076"/>
          <ac:picMkLst>
            <pc:docMk/>
            <pc:sldMk cId="3586207532" sldId="340"/>
            <ac:picMk id="7" creationId="{FD4C2523-4C55-DB0B-1F7C-8597461E8002}"/>
          </ac:picMkLst>
        </pc:picChg>
        <pc:picChg chg="add del mod">
          <ac:chgData name="Jie He" userId="0831dc06-8bf8-4072-9ebc-b4264da77fef" providerId="ADAL" clId="{49EB802B-F404-4967-B621-0933581BEC03}" dt="2026-02-25T02:28:36.985" v="934" actId="478"/>
          <ac:picMkLst>
            <pc:docMk/>
            <pc:sldMk cId="3586207532" sldId="340"/>
            <ac:picMk id="8" creationId="{F7334652-331A-2325-9191-D075DF16CA3C}"/>
          </ac:picMkLst>
        </pc:picChg>
        <pc:picChg chg="add del mod ord">
          <ac:chgData name="Jie He" userId="0831dc06-8bf8-4072-9ebc-b4264da77fef" providerId="ADAL" clId="{49EB802B-F404-4967-B621-0933581BEC03}" dt="2026-02-25T14:06:25.905" v="1118" actId="478"/>
          <ac:picMkLst>
            <pc:docMk/>
            <pc:sldMk cId="3586207532" sldId="340"/>
            <ac:picMk id="10" creationId="{987CD561-9D3E-06D0-A177-89500B0C048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105379-B7BF-464A-92A9-0A006A87CC57}" type="datetime1">
              <a:rPr lang="fr-FR" smtClean="0"/>
              <a:t>25/02/2026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4A87B-91FD-4DB5-841C-7DFF81763246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’image de diapositive 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999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pic>
        <p:nvPicPr>
          <p:cNvPr id="8" name="Image 7" descr="Nuages blancs floconneux dans un ciel d’un bleu profond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Image 9" descr="Vue rapprochée d’une pousse de plant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Image 10" descr="Vagu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pic>
        <p:nvPicPr>
          <p:cNvPr id="11" name="Image 10" descr="Vue rapprochée de plantes vert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Image 8" descr="Vagu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2AABD5D-E191-4123-BB0D-45A954A62EAB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654F20C-4DB8-4C5F-9E36-F91379A08FDD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480467-1C87-4760-B286-1089CD20F468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19CE524-1E71-454F-BF13-72F9C66073E1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F9A3C5-813C-4619-91FC-DA3C40B8103C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’image 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1AA4EB3-C521-41E6-A248-1144EEA478A2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4955D7B-84F0-413D-94AA-78EFA1E95F8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C92939-75EC-4A60-9F2A-1849932C33FD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1" name="Rectangle 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E866FF-D88B-4666-9A82-E368F3CCE61D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Franck.Banalet@USherbrooke.ca" TargetMode="External"/><Relationship Id="rId2" Type="http://schemas.openxmlformats.org/officeDocument/2006/relationships/hyperlink" Target="mailto:Jie.He@usherbrooke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odik.Abou.Abdouramane@USherbrooke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51777" y="2235200"/>
            <a:ext cx="4846320" cy="2387600"/>
          </a:xfrm>
        </p:spPr>
        <p:txBody>
          <a:bodyPr rtlCol="0"/>
          <a:lstStyle/>
          <a:p>
            <a:pPr rtl="0"/>
            <a:r>
              <a:rPr lang="fr-C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Valeur économique de la connectivité écologique : une étude de cas sur la zone prioritaire Tremblant-Plaisance-Oka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51777" y="4797432"/>
            <a:ext cx="4846320" cy="127343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fr-FR" dirty="0"/>
              <a:t>Jie He</a:t>
            </a:r>
          </a:p>
          <a:p>
            <a:pPr rtl="0"/>
            <a:r>
              <a:rPr lang="fr-FR" dirty="0"/>
              <a:t>Franck Banalet</a:t>
            </a:r>
          </a:p>
          <a:p>
            <a:pPr rtl="0"/>
            <a:r>
              <a:rPr lang="fr-FR" dirty="0"/>
              <a:t>Sodik Abou Abdouramane</a:t>
            </a:r>
          </a:p>
          <a:p>
            <a:pPr rtl="0"/>
            <a:endParaRPr lang="fr-FR" dirty="0"/>
          </a:p>
          <a:p>
            <a:r>
              <a:rPr lang="fr-FR" dirty="0"/>
              <a:t>Université de Sherbrooke</a:t>
            </a:r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C7A232-D35A-163C-604C-3AF996DB92E7}"/>
              </a:ext>
            </a:extLst>
          </p:cNvPr>
          <p:cNvSpPr/>
          <p:nvPr/>
        </p:nvSpPr>
        <p:spPr>
          <a:xfrm>
            <a:off x="704480" y="2865748"/>
            <a:ext cx="5391520" cy="829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3403" y="1225485"/>
            <a:ext cx="5862556" cy="526958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Microsoft JhengHei Light" panose="020B0304030504040204" pitchFamily="34" charset="-120"/>
                <a:cs typeface="Calibri" panose="020F0502020204030204" pitchFamily="34" charset="0"/>
              </a:rPr>
              <a:t>Répondre à l’int</a:t>
            </a:r>
            <a:r>
              <a:rPr lang="fr-CA" sz="1900" dirty="0">
                <a:solidFill>
                  <a:srgbClr val="000000"/>
                </a:solidFill>
                <a:latin typeface="Zimmer Regular"/>
                <a:ea typeface="Microsoft JhengHei Light" panose="020B0304030504040204" pitchFamily="34" charset="-120"/>
                <a:cs typeface="Calibri" panose="020F0502020204030204" pitchFamily="34" charset="0"/>
              </a:rPr>
              <a:t>érêt marqué </a:t>
            </a:r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Microsoft JhengHei Light" panose="020B0304030504040204" pitchFamily="34" charset="-120"/>
                <a:cs typeface="Calibri" panose="020F0502020204030204" pitchFamily="34" charset="0"/>
              </a:rPr>
              <a:t>des acteurs du territoire pour les enjeux de connectivité </a:t>
            </a:r>
          </a:p>
          <a:p>
            <a:pPr rtl="0"/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Microsoft JhengHei Light" panose="020B0304030504040204" pitchFamily="34" charset="-120"/>
                <a:cs typeface="Calibri" panose="020F0502020204030204" pitchFamily="34" charset="0"/>
              </a:rPr>
              <a:t>soutenir une volonté répandue des organisations d'intégrer des pratiques favorisant la connectivité écologique dans leurs outils de planification et leurs activités</a:t>
            </a:r>
          </a:p>
          <a:p>
            <a:pPr rtl="0"/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</a:rPr>
              <a:t>Acquérir des connaissances scientifiques sur la valeur des services écosystémiques rendus par les milieux naturels qui s’y trouvent</a:t>
            </a:r>
            <a:endParaRPr lang="fr-FR" sz="1900" dirty="0">
              <a:latin typeface="Zimmer Regular"/>
            </a:endParaRPr>
          </a:p>
          <a:p>
            <a:pPr marL="0" indent="0" rtl="0">
              <a:buNone/>
            </a:pPr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</a:rPr>
              <a:t>Renforcer les capacités et outiller les parties prenantes à l’intégration de la connectivité dans les pratiques et politiques</a:t>
            </a:r>
          </a:p>
          <a:p>
            <a:pPr rtl="0"/>
            <a:r>
              <a:rPr lang="fr-CA" sz="1900" dirty="0">
                <a:solidFill>
                  <a:srgbClr val="000000"/>
                </a:solidFill>
                <a:latin typeface="Zimmer Regular"/>
                <a:ea typeface="Arial" panose="020B0604020202020204" pitchFamily="34" charset="0"/>
              </a:rPr>
              <a:t>Projet MITACS (2025-2028) en partenariat avec CREDDO, Éco-corridors Laurentiens et CIC</a:t>
            </a:r>
          </a:p>
          <a:p>
            <a:pPr rtl="0"/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</a:rPr>
              <a:t>Objectif du projet: mettre en place une étude économique pour évaluer </a:t>
            </a:r>
            <a:r>
              <a:rPr lang="fr-CA" sz="1900" b="1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</a:rPr>
              <a:t>la valeur économique totale </a:t>
            </a:r>
            <a:r>
              <a:rPr lang="fr-CA" sz="1900" dirty="0">
                <a:solidFill>
                  <a:srgbClr val="000000"/>
                </a:solidFill>
                <a:effectLst/>
                <a:latin typeface="Zimmer Regular"/>
                <a:ea typeface="Arial" panose="020B0604020202020204" pitchFamily="34" charset="0"/>
              </a:rPr>
              <a:t>des services écosystémiques dans le contexte de la connectivit</a:t>
            </a:r>
            <a:r>
              <a:rPr lang="fr-CA" sz="1900" dirty="0">
                <a:solidFill>
                  <a:srgbClr val="000000"/>
                </a:solidFill>
                <a:latin typeface="Zimmer Regular"/>
                <a:ea typeface="Arial" panose="020B0604020202020204" pitchFamily="34" charset="0"/>
              </a:rPr>
              <a:t>é (6 MRC et la ville de Mirabel)</a:t>
            </a:r>
            <a:endParaRPr lang="fr-CA" sz="1900" dirty="0">
              <a:solidFill>
                <a:srgbClr val="000000"/>
              </a:solidFill>
              <a:effectLst/>
              <a:latin typeface="Zimmer Regular"/>
              <a:ea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748" y="-183230"/>
            <a:ext cx="10661715" cy="1183566"/>
          </a:xfrm>
        </p:spPr>
        <p:txBody>
          <a:bodyPr rtlCol="0"/>
          <a:lstStyle/>
          <a:p>
            <a:pPr rtl="0"/>
            <a:r>
              <a:rPr lang="fr-FR" dirty="0"/>
              <a:t>Plan de connectivité écologique Plaisance-Tremblant-Oka 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smtClean="0"/>
              <a:t>2</a:t>
            </a:fld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03CF60-0465-4510-B858-D8870F9FD4DC}" type="datetime1">
              <a:rPr lang="fr-FR" smtClean="0"/>
              <a:t>25/02/2026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Valeur économique de la connectivité écologique                                                                                                     Jie He, Université de Sherbrooke</a:t>
            </a:r>
          </a:p>
        </p:txBody>
      </p:sp>
      <p:pic>
        <p:nvPicPr>
          <p:cNvPr id="9" name="Image 8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9B63E9A0-C40B-577D-9684-EF4C3D2CA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932" y="1459653"/>
            <a:ext cx="3662680" cy="471043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58291479-6E83-DB74-CC0D-333B05E04E9F}"/>
              </a:ext>
            </a:extLst>
          </p:cNvPr>
          <p:cNvSpPr/>
          <p:nvPr/>
        </p:nvSpPr>
        <p:spPr>
          <a:xfrm>
            <a:off x="7890235" y="3525625"/>
            <a:ext cx="556181" cy="56560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>
            <a:extLst>
              <a:ext uri="{FF2B5EF4-FFF2-40B4-BE49-F238E27FC236}">
                <a16:creationId xmlns:a16="http://schemas.microsoft.com/office/drawing/2014/main" id="{6126B572-E490-5E66-4847-5D520CA2F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1" y="15664"/>
            <a:ext cx="7270750" cy="1325562"/>
          </a:xfrm>
        </p:spPr>
        <p:txBody>
          <a:bodyPr/>
          <a:lstStyle/>
          <a:p>
            <a:r>
              <a:rPr lang="fr-CA" altLang="fr-FR" u="sng" dirty="0">
                <a:latin typeface="Arial Narrow" panose="020B0606020202030204" pitchFamily="34" charset="0"/>
              </a:rPr>
              <a:t>la valeur</a:t>
            </a:r>
            <a:endParaRPr lang="fr-CA" altLang="fr-FR" dirty="0"/>
          </a:p>
        </p:txBody>
      </p:sp>
      <p:sp>
        <p:nvSpPr>
          <p:cNvPr id="38915" name="Espace réservé du contenu 2">
            <a:extLst>
              <a:ext uri="{FF2B5EF4-FFF2-40B4-BE49-F238E27FC236}">
                <a16:creationId xmlns:a16="http://schemas.microsoft.com/office/drawing/2014/main" id="{1CAD1ACC-02EB-1D72-846D-243259144B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11324" y="1696825"/>
            <a:ext cx="8535612" cy="4340438"/>
          </a:xfrm>
        </p:spPr>
        <p:txBody>
          <a:bodyPr/>
          <a:lstStyle/>
          <a:p>
            <a:r>
              <a:rPr lang="fr-CA" altLang="fr-FR" sz="1800" b="1" u="sng" dirty="0"/>
              <a:t>Concept objectif</a:t>
            </a:r>
            <a:r>
              <a:rPr lang="fr-CA" altLang="fr-FR" sz="1800" dirty="0"/>
              <a:t>: </a:t>
            </a:r>
            <a:r>
              <a:rPr lang="fr-FR" altLang="fr-FR" sz="1800" dirty="0"/>
              <a:t>une valeur indépendante, qui résulte d’un calcul économique à partir des conditions et des coûts de production du bien ou du service: </a:t>
            </a:r>
            <a:r>
              <a:rPr lang="fr-FR" altLang="fr-FR" sz="1800" b="1" dirty="0"/>
              <a:t>le Prix </a:t>
            </a:r>
          </a:p>
          <a:p>
            <a:r>
              <a:rPr lang="fr-CA" altLang="fr-FR" sz="1800" b="1" u="sng" dirty="0"/>
              <a:t>Concept subjectif</a:t>
            </a:r>
            <a:r>
              <a:rPr lang="fr-CA" altLang="fr-FR" sz="1800" dirty="0"/>
              <a:t>: l'expression de l'intérêt qu'un agent particulier porte à un bien ou à un service, qui résulte d'un processus psychologique d'évaluation: </a:t>
            </a:r>
            <a:r>
              <a:rPr lang="fr-CA" altLang="fr-FR" sz="1800" b="1" dirty="0"/>
              <a:t>l’Utilité</a:t>
            </a:r>
          </a:p>
        </p:txBody>
      </p:sp>
      <p:pic>
        <p:nvPicPr>
          <p:cNvPr id="38917" name="Image 6">
            <a:extLst>
              <a:ext uri="{FF2B5EF4-FFF2-40B4-BE49-F238E27FC236}">
                <a16:creationId xmlns:a16="http://schemas.microsoft.com/office/drawing/2014/main" id="{D5A49931-0FDE-839A-0494-84BCF5DEE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6" y="3429000"/>
            <a:ext cx="2714625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Image 7">
            <a:extLst>
              <a:ext uri="{FF2B5EF4-FFF2-40B4-BE49-F238E27FC236}">
                <a16:creationId xmlns:a16="http://schemas.microsoft.com/office/drawing/2014/main" id="{04077825-E0B9-94BE-05E4-1D419EEF7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317" y="3429000"/>
            <a:ext cx="2543175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>
            <a:extLst>
              <a:ext uri="{FF2B5EF4-FFF2-40B4-BE49-F238E27FC236}">
                <a16:creationId xmlns:a16="http://schemas.microsoft.com/office/drawing/2014/main" id="{881A1ADC-D44E-55E5-35DE-78F5B396D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825" y="-398463"/>
            <a:ext cx="8415338" cy="1308101"/>
          </a:xfrm>
          <a:solidFill>
            <a:schemeClr val="bg1"/>
          </a:solidFill>
        </p:spPr>
        <p:txBody>
          <a:bodyPr/>
          <a:lstStyle/>
          <a:p>
            <a:r>
              <a:rPr lang="fr-CA" altLang="fr-FR" sz="2800" dirty="0"/>
              <a:t>Valeur économique des services écosystémique: bénéfices obtenus par la population de l’écosystème</a:t>
            </a:r>
          </a:p>
        </p:txBody>
      </p:sp>
      <p:sp>
        <p:nvSpPr>
          <p:cNvPr id="39939" name="Espace réservé du contenu 2">
            <a:extLst>
              <a:ext uri="{FF2B5EF4-FFF2-40B4-BE49-F238E27FC236}">
                <a16:creationId xmlns:a16="http://schemas.microsoft.com/office/drawing/2014/main" id="{E7D4688B-C7D3-D6BD-F3BC-19D92E5816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fr-CA" altLang="fr-FR"/>
          </a:p>
        </p:txBody>
      </p:sp>
      <p:sp>
        <p:nvSpPr>
          <p:cNvPr id="39940" name="ZoneTexte 5">
            <a:extLst>
              <a:ext uri="{FF2B5EF4-FFF2-40B4-BE49-F238E27FC236}">
                <a16:creationId xmlns:a16="http://schemas.microsoft.com/office/drawing/2014/main" id="{142C160D-2460-16E7-DF1D-077C5CEB0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6446839"/>
            <a:ext cx="8893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CA" altLang="fr-FR"/>
              <a:t>Source: Millennium Ecosystem Assessment, traduction de Dupras et al. 2013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746B07F-43A4-1584-03A7-F4C5BDA9896E}"/>
              </a:ext>
            </a:extLst>
          </p:cNvPr>
          <p:cNvSpPr txBox="1"/>
          <p:nvPr/>
        </p:nvSpPr>
        <p:spPr>
          <a:xfrm>
            <a:off x="7175501" y="1989138"/>
            <a:ext cx="2760663" cy="64611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  <a:defRPr/>
            </a:pPr>
            <a:r>
              <a:rPr lang="fr-CA" dirty="0">
                <a:sym typeface="Wingdings" panose="05000000000000000000" pitchFamily="2" charset="2"/>
              </a:rPr>
              <a:t>Bien-être (concept </a:t>
            </a:r>
          </a:p>
          <a:p>
            <a:pPr>
              <a:defRPr/>
            </a:pPr>
            <a:r>
              <a:rPr lang="fr-CA" dirty="0">
                <a:sym typeface="Wingdings" panose="05000000000000000000" pitchFamily="2" charset="2"/>
              </a:rPr>
              <a:t>subjectif de la valeur)</a:t>
            </a:r>
            <a:endParaRPr lang="fr-CA" dirty="0"/>
          </a:p>
        </p:txBody>
      </p:sp>
      <p:pic>
        <p:nvPicPr>
          <p:cNvPr id="39942" name="Image 9">
            <a:extLst>
              <a:ext uri="{FF2B5EF4-FFF2-40B4-BE49-F238E27FC236}">
                <a16:creationId xmlns:a16="http://schemas.microsoft.com/office/drawing/2014/main" id="{1346B901-FA34-FF31-8400-AE6089C4E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09639"/>
            <a:ext cx="3708400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8D68AC-7775-0518-5815-9E77964D4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909639"/>
            <a:ext cx="8377238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527D4C0-A5FC-5A10-CF2E-C629D0EAD9CC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005348"/>
            <a:ext cx="4103688" cy="5741988"/>
            <a:chOff x="4139952" y="926357"/>
            <a:chExt cx="4104456" cy="5743003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BAECEE6D-CC10-6683-4AB7-EEFC47A9232E}"/>
                </a:ext>
              </a:extLst>
            </p:cNvPr>
            <p:cNvSpPr/>
            <p:nvPr/>
          </p:nvSpPr>
          <p:spPr>
            <a:xfrm>
              <a:off x="4139952" y="926357"/>
              <a:ext cx="4104456" cy="574300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A"/>
            </a:p>
          </p:txBody>
        </p:sp>
        <p:sp>
          <p:nvSpPr>
            <p:cNvPr id="39946" name="ZoneTexte 4">
              <a:extLst>
                <a:ext uri="{FF2B5EF4-FFF2-40B4-BE49-F238E27FC236}">
                  <a16:creationId xmlns:a16="http://schemas.microsoft.com/office/drawing/2014/main" id="{464B7AFA-4533-CC4D-8DC3-201F0FBE2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5120" y="2089698"/>
              <a:ext cx="3131840" cy="34163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CA" altLang="fr-FR" sz="2400" b="1"/>
                <a:t>Bien-être de l’homme issu des services écologiques : </a:t>
              </a:r>
              <a:r>
                <a:rPr lang="fr-CA" altLang="fr-FR" sz="2400" b="1">
                  <a:solidFill>
                    <a:srgbClr val="FF0000"/>
                  </a:solidFill>
                </a:rPr>
                <a:t>une notion de valeur subjective </a:t>
              </a:r>
              <a:r>
                <a:rPr lang="fr-CA" altLang="fr-FR" sz="2400" b="1" u="sng">
                  <a:solidFill>
                    <a:srgbClr val="FF0000"/>
                  </a:solidFill>
                </a:rPr>
                <a:t>centrée sur l’homme </a:t>
              </a:r>
              <a:r>
                <a:rPr lang="fr-CA" altLang="fr-FR" sz="2400" b="1">
                  <a:solidFill>
                    <a:srgbClr val="FF0000"/>
                  </a:solidFill>
                </a:rPr>
                <a:t>≠ de la valeur objective du marché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F177D-CBC1-E635-E058-AADE55687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97" y="-148120"/>
            <a:ext cx="9371949" cy="1183566"/>
          </a:xfrm>
        </p:spPr>
        <p:txBody>
          <a:bodyPr/>
          <a:lstStyle/>
          <a:p>
            <a:r>
              <a:rPr lang="fr-CA" dirty="0"/>
              <a:t>Sous Objectifs pour la Petite Nation Nord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199C5-D86E-61E2-C3B9-BBA329D9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983" y="1118659"/>
            <a:ext cx="10492033" cy="4620682"/>
          </a:xfrm>
        </p:spPr>
        <p:txBody>
          <a:bodyPr/>
          <a:lstStyle/>
          <a:p>
            <a:r>
              <a:rPr lang="fr-CA" dirty="0"/>
              <a:t>Hypothèse: </a:t>
            </a:r>
          </a:p>
          <a:p>
            <a:pPr marL="0" indent="0">
              <a:buNone/>
            </a:pPr>
            <a:r>
              <a:rPr lang="fr-CA" dirty="0"/>
              <a:t>En présence d’un projet minier, la perception de la population locale quant à la valeur de la conservation de la connectivité écologique sera plus forte dans la Petite Nation Nord, toutes choses égales par ailleurs.</a:t>
            </a:r>
          </a:p>
          <a:p>
            <a:r>
              <a:rPr lang="fr-CA" dirty="0"/>
              <a:t>Méthode : Évaluation contingente et Choix de Multi-Attributs (CMA)</a:t>
            </a:r>
          </a:p>
          <a:p>
            <a:pPr marL="0" indent="0">
              <a:buNone/>
            </a:pPr>
            <a:r>
              <a:rPr lang="fr-CA" dirty="0"/>
              <a:t>Évaluation non-marchande sur la valeur économique totale des services écosystémiques en lien avec la connectivité </a:t>
            </a:r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9C0A61-31F9-30FE-1286-58B0C926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5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E35501-2FDD-7CFF-38C8-3A6358DEA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BC45F5-04CC-E208-9FA7-9F2277BCD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62FB6492-F5FD-712A-69C5-69CEE546A985}"/>
              </a:ext>
            </a:extLst>
          </p:cNvPr>
          <p:cNvGrpSpPr/>
          <p:nvPr/>
        </p:nvGrpSpPr>
        <p:grpSpPr bwMode="auto">
          <a:xfrm>
            <a:off x="2848884" y="3726809"/>
            <a:ext cx="5868457" cy="2902591"/>
            <a:chOff x="0" y="0"/>
            <a:chExt cx="5896" cy="2242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79DDFF7B-3A61-B82C-89BB-801B615CF9A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0"/>
              <a:ext cx="5827" cy="2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ts val="1200"/>
                </a:spcBef>
              </a:pPr>
              <a:endParaRPr lang="fr-CA" sz="2400"/>
            </a:p>
          </p:txBody>
        </p:sp>
        <p:sp>
          <p:nvSpPr>
            <p:cNvPr id="9" name="Text Box 6">
              <a:extLst>
                <a:ext uri="{FF2B5EF4-FFF2-40B4-BE49-F238E27FC236}">
                  <a16:creationId xmlns:a16="http://schemas.microsoft.com/office/drawing/2014/main" id="{411A8397-3C84-F255-B0DE-B238B99F9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1" y="6"/>
              <a:ext cx="2214" cy="418"/>
            </a:xfrm>
            <a:prstGeom prst="rect">
              <a:avLst/>
            </a:prstGeom>
            <a:pattFill prst="smGrid">
              <a:fgClr>
                <a:srgbClr val="99CCFF"/>
              </a:fgClr>
              <a:bgClr>
                <a:srgbClr val="FFFF99"/>
              </a:bgClr>
            </a:pattFill>
            <a:ln w="19050">
              <a:solidFill>
                <a:srgbClr val="99CC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 économique totale</a:t>
              </a:r>
              <a:endParaRPr lang="fr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Line 7">
              <a:extLst>
                <a:ext uri="{FF2B5EF4-FFF2-40B4-BE49-F238E27FC236}">
                  <a16:creationId xmlns:a16="http://schemas.microsoft.com/office/drawing/2014/main" id="{D9DF359B-220A-177A-2A00-35C5E2A475A1}"/>
                </a:ext>
              </a:extLst>
            </p:cNvPr>
            <p:cNvCxnSpPr/>
            <p:nvPr/>
          </p:nvCxnSpPr>
          <p:spPr bwMode="auto">
            <a:xfrm flipH="1">
              <a:off x="1529" y="424"/>
              <a:ext cx="1108" cy="4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8">
              <a:extLst>
                <a:ext uri="{FF2B5EF4-FFF2-40B4-BE49-F238E27FC236}">
                  <a16:creationId xmlns:a16="http://schemas.microsoft.com/office/drawing/2014/main" id="{B873B948-A54C-0508-D478-3E56E10FEB0F}"/>
                </a:ext>
              </a:extLst>
            </p:cNvPr>
            <p:cNvCxnSpPr/>
            <p:nvPr/>
          </p:nvCxnSpPr>
          <p:spPr bwMode="auto">
            <a:xfrm>
              <a:off x="2775" y="424"/>
              <a:ext cx="1246" cy="418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656BB253-CCCE-FC20-375B-F2B3C85D66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8" y="842"/>
              <a:ext cx="1523" cy="418"/>
            </a:xfrm>
            <a:prstGeom prst="rect">
              <a:avLst/>
            </a:prstGeom>
            <a:solidFill>
              <a:srgbClr val="99CCFF"/>
            </a:solidFill>
            <a:ln w="28575">
              <a:solidFill>
                <a:srgbClr val="99CC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 d’usage</a:t>
              </a:r>
              <a:endParaRPr lang="fr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" name="Line 10">
              <a:extLst>
                <a:ext uri="{FF2B5EF4-FFF2-40B4-BE49-F238E27FC236}">
                  <a16:creationId xmlns:a16="http://schemas.microsoft.com/office/drawing/2014/main" id="{09BD3726-5301-3240-010C-470C0474E2A1}"/>
                </a:ext>
              </a:extLst>
            </p:cNvPr>
            <p:cNvCxnSpPr/>
            <p:nvPr/>
          </p:nvCxnSpPr>
          <p:spPr bwMode="auto">
            <a:xfrm flipH="1">
              <a:off x="560" y="1260"/>
              <a:ext cx="692" cy="4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11">
              <a:extLst>
                <a:ext uri="{FF2B5EF4-FFF2-40B4-BE49-F238E27FC236}">
                  <a16:creationId xmlns:a16="http://schemas.microsoft.com/office/drawing/2014/main" id="{CF4E0201-2BBD-0B67-94C4-1017782D2A40}"/>
                </a:ext>
              </a:extLst>
            </p:cNvPr>
            <p:cNvCxnSpPr/>
            <p:nvPr/>
          </p:nvCxnSpPr>
          <p:spPr bwMode="auto">
            <a:xfrm>
              <a:off x="1529" y="1260"/>
              <a:ext cx="0" cy="4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2">
              <a:extLst>
                <a:ext uri="{FF2B5EF4-FFF2-40B4-BE49-F238E27FC236}">
                  <a16:creationId xmlns:a16="http://schemas.microsoft.com/office/drawing/2014/main" id="{826E4DC9-13AD-979C-4C1B-39A10D9792C4}"/>
                </a:ext>
              </a:extLst>
            </p:cNvPr>
            <p:cNvCxnSpPr/>
            <p:nvPr/>
          </p:nvCxnSpPr>
          <p:spPr bwMode="auto">
            <a:xfrm>
              <a:off x="1806" y="1260"/>
              <a:ext cx="692" cy="4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53CBCCBE-3263-D160-F92E-CDD7C12CD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" y="842"/>
              <a:ext cx="1938" cy="41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 de non-usage</a:t>
              </a:r>
              <a:endParaRPr lang="fr-CA" sz="140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FCB9FCD3-BFFB-D98A-8B52-29DF8199F1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" y="1678"/>
              <a:ext cx="970" cy="558"/>
            </a:xfrm>
            <a:prstGeom prst="rect">
              <a:avLst/>
            </a:prstGeom>
            <a:solidFill>
              <a:srgbClr val="99CCFF"/>
            </a:solidFill>
            <a:ln w="28575">
              <a:solidFill>
                <a:srgbClr val="99CC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Usage direct</a:t>
              </a:r>
              <a:endParaRPr lang="fr-CA" sz="140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7386FB10-EFBA-1D61-A44F-98FD29A1B6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4" y="1678"/>
              <a:ext cx="969" cy="558"/>
            </a:xfrm>
            <a:prstGeom prst="rect">
              <a:avLst/>
            </a:prstGeom>
            <a:solidFill>
              <a:srgbClr val="99CCFF"/>
            </a:solidFill>
            <a:ln w="28575">
              <a:solidFill>
                <a:srgbClr val="99CC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Usage indirect</a:t>
              </a:r>
              <a:endParaRPr lang="fr-CA" sz="140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16">
              <a:extLst>
                <a:ext uri="{FF2B5EF4-FFF2-40B4-BE49-F238E27FC236}">
                  <a16:creationId xmlns:a16="http://schemas.microsoft.com/office/drawing/2014/main" id="{923CBE9A-F9EC-3F0F-F9CC-0C261B324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1" y="1678"/>
              <a:ext cx="1108" cy="558"/>
            </a:xfrm>
            <a:prstGeom prst="rect">
              <a:avLst/>
            </a:prstGeom>
            <a:solidFill>
              <a:srgbClr val="99CCFF"/>
            </a:solidFill>
            <a:ln w="28575">
              <a:solidFill>
                <a:srgbClr val="99CC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 d’option</a:t>
              </a:r>
              <a:endParaRPr lang="fr-CA" sz="140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0" name="Line 17">
              <a:extLst>
                <a:ext uri="{FF2B5EF4-FFF2-40B4-BE49-F238E27FC236}">
                  <a16:creationId xmlns:a16="http://schemas.microsoft.com/office/drawing/2014/main" id="{9303D467-FB67-3649-AC9B-7C2CA75350B4}"/>
                </a:ext>
              </a:extLst>
            </p:cNvPr>
            <p:cNvCxnSpPr/>
            <p:nvPr/>
          </p:nvCxnSpPr>
          <p:spPr bwMode="auto">
            <a:xfrm flipH="1">
              <a:off x="3744" y="1260"/>
              <a:ext cx="554" cy="418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 Box 18">
              <a:extLst>
                <a:ext uri="{FF2B5EF4-FFF2-40B4-BE49-F238E27FC236}">
                  <a16:creationId xmlns:a16="http://schemas.microsoft.com/office/drawing/2014/main" id="{4343C737-AC42-6AD4-AA5A-8C49C1A12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7" y="1678"/>
              <a:ext cx="1241" cy="55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</a:t>
              </a:r>
              <a:r>
                <a:rPr lang="fr-FR" sz="1600" b="1" kern="1200" dirty="0">
                  <a:solidFill>
                    <a:srgbClr val="999999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fr-FR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d’existence</a:t>
              </a:r>
              <a:endParaRPr lang="fr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19">
              <a:extLst>
                <a:ext uri="{FF2B5EF4-FFF2-40B4-BE49-F238E27FC236}">
                  <a16:creationId xmlns:a16="http://schemas.microsoft.com/office/drawing/2014/main" id="{81097830-897B-D650-4890-351848BBC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9" y="1678"/>
              <a:ext cx="1107" cy="55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lnSpc>
                  <a:spcPct val="107000"/>
                </a:lnSpc>
                <a:spcBef>
                  <a:spcPts val="1200"/>
                </a:spcBef>
                <a:spcAft>
                  <a:spcPts val="800"/>
                </a:spcAft>
              </a:pPr>
              <a:r>
                <a:rPr lang="fr-FR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Valeur </a:t>
              </a:r>
              <a:r>
                <a:rPr lang="fr-CA" sz="16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de legs</a:t>
              </a:r>
              <a:endParaRPr lang="fr-CA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3" name="Line 20">
              <a:extLst>
                <a:ext uri="{FF2B5EF4-FFF2-40B4-BE49-F238E27FC236}">
                  <a16:creationId xmlns:a16="http://schemas.microsoft.com/office/drawing/2014/main" id="{D2D7DCEF-CFC9-76EB-FF92-592CFC342541}"/>
                </a:ext>
              </a:extLst>
            </p:cNvPr>
            <p:cNvCxnSpPr/>
            <p:nvPr/>
          </p:nvCxnSpPr>
          <p:spPr bwMode="auto">
            <a:xfrm>
              <a:off x="4437" y="1260"/>
              <a:ext cx="830" cy="418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21">
              <a:extLst>
                <a:ext uri="{FF2B5EF4-FFF2-40B4-BE49-F238E27FC236}">
                  <a16:creationId xmlns:a16="http://schemas.microsoft.com/office/drawing/2014/main" id="{B0A96718-F9AA-25E5-B0BC-0B2CC2FFCDF8}"/>
                </a:ext>
              </a:extLst>
            </p:cNvPr>
            <p:cNvCxnSpPr/>
            <p:nvPr/>
          </p:nvCxnSpPr>
          <p:spPr bwMode="auto">
            <a:xfrm>
              <a:off x="2769" y="418"/>
              <a:ext cx="1" cy="1254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22">
              <a:extLst>
                <a:ext uri="{FF2B5EF4-FFF2-40B4-BE49-F238E27FC236}">
                  <a16:creationId xmlns:a16="http://schemas.microsoft.com/office/drawing/2014/main" id="{47325009-F618-BFA2-0245-C15A79AF8B5E}"/>
                </a:ext>
              </a:extLst>
            </p:cNvPr>
            <p:cNvCxnSpPr/>
            <p:nvPr/>
          </p:nvCxnSpPr>
          <p:spPr bwMode="auto">
            <a:xfrm flipH="1">
              <a:off x="2907" y="1254"/>
              <a:ext cx="1385" cy="418"/>
            </a:xfrm>
            <a:prstGeom prst="line">
              <a:avLst/>
            </a:prstGeom>
            <a:noFill/>
            <a:ln w="19050">
              <a:solidFill>
                <a:srgbClr val="C0C0C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23">
              <a:extLst>
                <a:ext uri="{FF2B5EF4-FFF2-40B4-BE49-F238E27FC236}">
                  <a16:creationId xmlns:a16="http://schemas.microsoft.com/office/drawing/2014/main" id="{2E1CECBF-6866-4843-6307-2FC543A4306D}"/>
                </a:ext>
              </a:extLst>
            </p:cNvPr>
            <p:cNvCxnSpPr/>
            <p:nvPr/>
          </p:nvCxnSpPr>
          <p:spPr bwMode="auto">
            <a:xfrm>
              <a:off x="2769" y="557"/>
              <a:ext cx="1" cy="97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359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42A46A-A4C0-C4CE-09C9-AFE4BBA3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Évaluation contingente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F1FCCA-05D0-6227-D538-6F24D4A8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6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B82811-F585-8838-CEEB-A8C70ED7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1FA320-7015-9430-A218-A12C8B5F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DFC2BA-C5E5-56D0-4A7D-D98F6463AFBF}"/>
              </a:ext>
            </a:extLst>
          </p:cNvPr>
          <p:cNvSpPr txBox="1"/>
          <p:nvPr/>
        </p:nvSpPr>
        <p:spPr>
          <a:xfrm>
            <a:off x="1410026" y="2127183"/>
            <a:ext cx="3436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Statut quo: laisser faire ( le risque de projet minier se maintient)</a:t>
            </a:r>
            <a:endParaRPr lang="fr-C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AB74BA-A0BE-43F0-A749-005295588FCF}"/>
              </a:ext>
            </a:extLst>
          </p:cNvPr>
          <p:cNvSpPr txBox="1"/>
          <p:nvPr/>
        </p:nvSpPr>
        <p:spPr>
          <a:xfrm>
            <a:off x="6096000" y="1711684"/>
            <a:ext cx="3914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S’adhérer au plan </a:t>
            </a:r>
            <a:r>
              <a:rPr lang="fr-FR" dirty="0"/>
              <a:t>Plan de connectivité écologique Plaisance-Tremblant-Oka  en proposant une aire protégée pour proscrire certains usages non-durables du territoire, y compris l’usage miner. </a:t>
            </a:r>
            <a:r>
              <a:rPr lang="fr-CA" dirty="0"/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BEADB2-BF23-34B1-5EFE-D4F139A9DB3F}"/>
              </a:ext>
            </a:extLst>
          </p:cNvPr>
          <p:cNvSpPr txBox="1"/>
          <p:nvPr/>
        </p:nvSpPr>
        <p:spPr>
          <a:xfrm>
            <a:off x="2704698" y="2806517"/>
            <a:ext cx="500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dirty="0"/>
              <a:t>+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F0275C-B7EF-ABF5-8DB2-062EF78DB4BE}"/>
              </a:ext>
            </a:extLst>
          </p:cNvPr>
          <p:cNvSpPr txBox="1"/>
          <p:nvPr/>
        </p:nvSpPr>
        <p:spPr>
          <a:xfrm>
            <a:off x="1454065" y="3247211"/>
            <a:ext cx="323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Rien à payer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08FA22-4162-0BD6-D4E1-1D36B07E8E99}"/>
              </a:ext>
            </a:extLst>
          </p:cNvPr>
          <p:cNvSpPr txBox="1"/>
          <p:nvPr/>
        </p:nvSpPr>
        <p:spPr>
          <a:xfrm>
            <a:off x="7504499" y="3082924"/>
            <a:ext cx="500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dirty="0"/>
              <a:t>+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30158F-49B7-3371-D729-B7661208CD48}"/>
              </a:ext>
            </a:extLst>
          </p:cNvPr>
          <p:cNvSpPr txBox="1"/>
          <p:nvPr/>
        </p:nvSpPr>
        <p:spPr>
          <a:xfrm>
            <a:off x="6209845" y="3616543"/>
            <a:ext cx="3914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Contribution annuelle à payer pour financer la création et le maintien de l’aire protégée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77E499F-0E7F-E052-9776-5DD57B313FB4}"/>
              </a:ext>
            </a:extLst>
          </p:cNvPr>
          <p:cNvCxnSpPr/>
          <p:nvPr/>
        </p:nvCxnSpPr>
        <p:spPr>
          <a:xfrm>
            <a:off x="3570973" y="4649002"/>
            <a:ext cx="1275272" cy="885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642438D-D1CD-8332-69AC-3897E4478E7E}"/>
              </a:ext>
            </a:extLst>
          </p:cNvPr>
          <p:cNvCxnSpPr/>
          <p:nvPr/>
        </p:nvCxnSpPr>
        <p:spPr>
          <a:xfrm flipH="1">
            <a:off x="5390147" y="4649002"/>
            <a:ext cx="1453415" cy="885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D522993-68C2-9684-FF56-B42EF7578136}"/>
              </a:ext>
            </a:extLst>
          </p:cNvPr>
          <p:cNvSpPr txBox="1"/>
          <p:nvPr/>
        </p:nvSpPr>
        <p:spPr>
          <a:xfrm>
            <a:off x="3205211" y="5601903"/>
            <a:ext cx="548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Volonté à payer des citoyens pour éviter le projet minier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CD8A7C-C682-21F2-4121-1329BB60A622}"/>
              </a:ext>
            </a:extLst>
          </p:cNvPr>
          <p:cNvSpPr txBox="1"/>
          <p:nvPr/>
        </p:nvSpPr>
        <p:spPr>
          <a:xfrm>
            <a:off x="1155032" y="1876926"/>
            <a:ext cx="3840480" cy="27720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1ABBF7B-125E-DF45-A5E0-1BB9F4D129CE}"/>
              </a:ext>
            </a:extLst>
          </p:cNvPr>
          <p:cNvSpPr txBox="1"/>
          <p:nvPr/>
        </p:nvSpPr>
        <p:spPr>
          <a:xfrm>
            <a:off x="5794408" y="1588168"/>
            <a:ext cx="4610501" cy="30608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386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9B1C29B-9309-4306-F99B-6C7997BDC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383" y="174734"/>
            <a:ext cx="9371949" cy="1183566"/>
          </a:xfrm>
        </p:spPr>
        <p:txBody>
          <a:bodyPr/>
          <a:lstStyle/>
          <a:p>
            <a:r>
              <a:rPr lang="en-US" dirty="0"/>
              <a:t>Choix de multi-</a:t>
            </a:r>
            <a:r>
              <a:rPr lang="en-US" dirty="0" err="1"/>
              <a:t>attributs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FCAC52-E7A1-9D8C-5F2C-2514B860D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CD8D479-8942-46E8-A226-A4E01F7A105C}" type="slidenum">
              <a:rPr lang="fr-FR" sz="10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fr-FR" sz="1000" noProof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2F6867-0A4F-34DB-3F9A-2DAAB779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E97F749-51C3-4A75-B13A-57D43C594D67}" type="datetime1">
              <a:rPr lang="fr-FR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25/02/2026</a:t>
            </a:fld>
            <a:endParaRPr lang="fr-FR" sz="100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34685C-0EEE-192F-FE0B-CE7BECA58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fr-FR" sz="1000" noProof="0"/>
              <a:t>Ajouter un pied de page</a:t>
            </a:r>
          </a:p>
        </p:txBody>
      </p:sp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E99CB3CC-4A4E-5569-E985-F8CE61686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628" y="1358300"/>
            <a:ext cx="9170773" cy="51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0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4F5DD3-C187-9194-595F-75B53C09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8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638738-DF49-265D-2DBE-06054999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B3E565-457B-2CBE-C786-4502891FB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E0252B-8D89-FE18-0EE1-2BFED37C7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01" y="582930"/>
            <a:ext cx="9371949" cy="1183566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fr-CA" dirty="0"/>
              <a:t>Niveaux attributs/niveaux</a:t>
            </a:r>
          </a:p>
        </p:txBody>
      </p:sp>
      <p:pic>
        <p:nvPicPr>
          <p:cNvPr id="7" name="Image 6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FD4C2523-4C55-DB0B-1F7C-8597461E8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-11051"/>
            <a:ext cx="6934739" cy="686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0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FF4612-9175-202F-C8BE-FC7F54D4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5" y="0"/>
            <a:ext cx="9371949" cy="1183566"/>
          </a:xfrm>
        </p:spPr>
        <p:txBody>
          <a:bodyPr/>
          <a:lstStyle/>
          <a:p>
            <a:r>
              <a:rPr lang="fr-CA" dirty="0"/>
              <a:t>Nous avons besoin de vous tout au long du 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9FABE2-8414-75A4-B5D6-3F11DC48A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683" y="1398527"/>
            <a:ext cx="10478679" cy="5015912"/>
          </a:xfrm>
        </p:spPr>
        <p:txBody>
          <a:bodyPr/>
          <a:lstStyle/>
          <a:p>
            <a:r>
              <a:rPr lang="fr-CA" dirty="0"/>
              <a:t>Mieux correspondre nos scénarios hypothétiques au contexte réel socio-économique des municipalités</a:t>
            </a:r>
          </a:p>
          <a:p>
            <a:r>
              <a:rPr lang="fr-CA" dirty="0"/>
              <a:t>Mieux comprendre du contexte écologique des municipalités</a:t>
            </a:r>
          </a:p>
          <a:p>
            <a:r>
              <a:rPr lang="fr-CA" dirty="0"/>
              <a:t>Solliciter vos suggestions/commentaires sur le questionnaire et sur les scénarii hypothétiques</a:t>
            </a:r>
          </a:p>
          <a:p>
            <a:r>
              <a:rPr lang="fr-CA" dirty="0"/>
              <a:t>Pré-test du questionnaire avec vos citoyens</a:t>
            </a:r>
          </a:p>
          <a:p>
            <a:r>
              <a:rPr lang="fr-CA" dirty="0"/>
              <a:t>Diffusion de notre sondage </a:t>
            </a:r>
          </a:p>
          <a:p>
            <a:pPr lvl="1"/>
            <a:r>
              <a:rPr lang="fr-CA" dirty="0"/>
              <a:t>lettre d’information</a:t>
            </a:r>
          </a:p>
          <a:p>
            <a:pPr lvl="1"/>
            <a:r>
              <a:rPr lang="fr-CA" dirty="0"/>
              <a:t>Pamphlets/affiche/</a:t>
            </a:r>
            <a:r>
              <a:rPr lang="fr-CA" dirty="0" err="1"/>
              <a:t>siteweb</a:t>
            </a:r>
            <a:r>
              <a:rPr lang="fr-CA" dirty="0"/>
              <a:t>/page </a:t>
            </a:r>
            <a:r>
              <a:rPr lang="fr-CA" dirty="0" err="1"/>
              <a:t>facebook</a:t>
            </a:r>
            <a:r>
              <a:rPr lang="fr-CA" dirty="0"/>
              <a:t> etc. </a:t>
            </a:r>
          </a:p>
          <a:p>
            <a:r>
              <a:rPr lang="fr-CA" dirty="0"/>
              <a:t>Commentaires/suggestions pour améliorer le rapport</a:t>
            </a:r>
          </a:p>
          <a:p>
            <a:r>
              <a:rPr lang="fr-CA" u="sng" dirty="0"/>
              <a:t>Un effort d’échantillonnage accru dans la Petite Nation Nord pour obtenir un nombre suffisamment élevé de répondants afin de comparer aux résultats des autres municipalités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7B4E7-C08A-6241-1B95-720B2920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9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A90FF8-59F9-CCAA-9CB0-1CFC3241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156D7C-3BE7-4D0E-0B6D-6E1F494B6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0159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5F66A7-AC26-2FF4-3910-D91F585F6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Échéancier proposé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0738DF-63B4-8D8A-CCA1-5874E3BD3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58187E-4483-32D2-2E51-4A43C076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10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06BBEF-1FB3-D9A6-2CEA-92CCFCFD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34738-9E24-1EF0-77E8-7D8135A1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26B1818-231F-54D6-4A8E-85AB76707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1" y="2505733"/>
            <a:ext cx="11916667" cy="1677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57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B8C93E-3CD7-F4ED-2A76-4BA8B005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33576E-AEB9-A4AD-B54B-A8465ED3A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CA" dirty="0">
              <a:hlinkClick r:id="rId2"/>
            </a:endParaRPr>
          </a:p>
          <a:p>
            <a:pPr marL="0" indent="0" algn="ctr">
              <a:buNone/>
            </a:pPr>
            <a:endParaRPr lang="fr-CA" dirty="0">
              <a:hlinkClick r:id="rId2"/>
            </a:endParaRPr>
          </a:p>
          <a:p>
            <a:pPr marL="0" indent="0" algn="ctr">
              <a:buNone/>
            </a:pPr>
            <a:endParaRPr lang="fr-CA" dirty="0">
              <a:hlinkClick r:id="rId2"/>
            </a:endParaRPr>
          </a:p>
          <a:p>
            <a:pPr marL="0" indent="0" algn="ctr">
              <a:buNone/>
            </a:pPr>
            <a:r>
              <a:rPr lang="fr-CA" dirty="0">
                <a:hlinkClick r:id="rId2"/>
              </a:rPr>
              <a:t>Jie.He@usherbrooke.ca</a:t>
            </a:r>
            <a:endParaRPr lang="fr-CA" dirty="0"/>
          </a:p>
          <a:p>
            <a:pPr marL="0" indent="0" algn="ctr">
              <a:buNone/>
            </a:pPr>
            <a:r>
              <a:rPr lang="sv-SE" dirty="0">
                <a:hlinkClick r:id="rId3"/>
              </a:rPr>
              <a:t>Franck.Banalet@USherbrooke.ca</a:t>
            </a:r>
            <a:endParaRPr lang="sv-SE" dirty="0"/>
          </a:p>
          <a:p>
            <a:pPr marL="0" indent="0" algn="ctr">
              <a:buNone/>
            </a:pPr>
            <a:r>
              <a:rPr lang="pt-BR" dirty="0">
                <a:hlinkClick r:id="rId4"/>
              </a:rPr>
              <a:t>Sodik.Abou.Abdouramane@USherbrooke.ca</a:t>
            </a:r>
            <a:r>
              <a:rPr lang="pt-BR" dirty="0"/>
              <a:t> </a:t>
            </a:r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0F7E1C-C343-4BF6-28EA-4DD07B06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11</a:t>
            </a:fld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C17C3A-2CFB-5735-B2D3-2E9633128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7F749-51C3-4A75-B13A-57D43C594D67}" type="datetime1">
              <a:rPr lang="fr-FR" smtClean="0"/>
              <a:pPr/>
              <a:t>25/02/2026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39E57-A26B-5B54-42A2-A64E389B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368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Écologie 16 x 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754_TF03098889.potx" id="{BFE15359-C5CA-48D8-B97F-5343CFA01ED1}" vid="{91DC311E-0E48-4040-BB5E-03EFDD71AB84}"/>
    </a:ext>
  </a:extLst>
</a:theme>
</file>

<file path=ppt/theme/theme2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éducatives de photos sur le thème de nature et écologie</Template>
  <TotalTime>254</TotalTime>
  <Words>619</Words>
  <Application>Microsoft Office PowerPoint</Application>
  <PresentationFormat>Grand écran</PresentationFormat>
  <Paragraphs>88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Zimmer Regular</vt:lpstr>
      <vt:lpstr>Arial</vt:lpstr>
      <vt:lpstr>Arial Narrow</vt:lpstr>
      <vt:lpstr>Calibri</vt:lpstr>
      <vt:lpstr>Corbel</vt:lpstr>
      <vt:lpstr>Times New Roman</vt:lpstr>
      <vt:lpstr>Wingdings</vt:lpstr>
      <vt:lpstr>Écologie 16 x 9</vt:lpstr>
      <vt:lpstr>Valeur économique de la connectivité écologique : une étude de cas sur la zone prioritaire Tremblant-Plaisance-Oka</vt:lpstr>
      <vt:lpstr>Plan de connectivité écologique Plaisance-Tremblant-Oka </vt:lpstr>
      <vt:lpstr>la valeur</vt:lpstr>
      <vt:lpstr>Valeur économique des services écosystémique: bénéfices obtenus par la population de l’écosystème</vt:lpstr>
      <vt:lpstr>Sous Objectifs pour la Petite Nation Nord</vt:lpstr>
      <vt:lpstr>Évaluation contingente</vt:lpstr>
      <vt:lpstr>Choix de multi-attributs</vt:lpstr>
      <vt:lpstr>Niveaux attributs/niveaux</vt:lpstr>
      <vt:lpstr>Nous avons besoin de vous tout au long du projet</vt:lpstr>
      <vt:lpstr>Échéancier proposé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Jie He</dc:creator>
  <cp:lastModifiedBy>Jie He</cp:lastModifiedBy>
  <cp:revision>3</cp:revision>
  <dcterms:created xsi:type="dcterms:W3CDTF">2025-06-18T01:28:28Z</dcterms:created>
  <dcterms:modified xsi:type="dcterms:W3CDTF">2026-02-25T14:06:56Z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